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70CC5-9A55-4637-97E5-1558393BB299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1D0A-EE54-4386-8641-DD14FE2389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317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70CC5-9A55-4637-97E5-1558393BB299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1D0A-EE54-4386-8641-DD14FE2389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712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70CC5-9A55-4637-97E5-1558393BB299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1D0A-EE54-4386-8641-DD14FE2389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900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70CC5-9A55-4637-97E5-1558393BB299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1D0A-EE54-4386-8641-DD14FE2389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496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70CC5-9A55-4637-97E5-1558393BB299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1D0A-EE54-4386-8641-DD14FE2389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39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70CC5-9A55-4637-97E5-1558393BB299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1D0A-EE54-4386-8641-DD14FE2389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565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70CC5-9A55-4637-97E5-1558393BB299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1D0A-EE54-4386-8641-DD14FE2389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817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70CC5-9A55-4637-97E5-1558393BB299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1D0A-EE54-4386-8641-DD14FE2389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556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70CC5-9A55-4637-97E5-1558393BB299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1D0A-EE54-4386-8641-DD14FE2389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752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70CC5-9A55-4637-97E5-1558393BB299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1D0A-EE54-4386-8641-DD14FE2389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20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70CC5-9A55-4637-97E5-1558393BB299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1D0A-EE54-4386-8641-DD14FE2389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314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70CC5-9A55-4637-97E5-1558393BB299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21D0A-EE54-4386-8641-DD14FE2389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223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905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576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029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09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077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1644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</cp:revision>
  <dcterms:created xsi:type="dcterms:W3CDTF">2022-12-28T16:07:25Z</dcterms:created>
  <dcterms:modified xsi:type="dcterms:W3CDTF">2022-12-28T16:11:31Z</dcterms:modified>
</cp:coreProperties>
</file>